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8B2B-5D18-4640-B6D2-CEAD7EF1B52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2CD-F27B-4439-9F28-6E80C78E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1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8B2B-5D18-4640-B6D2-CEAD7EF1B52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2CD-F27B-4439-9F28-6E80C78E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2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8B2B-5D18-4640-B6D2-CEAD7EF1B52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2CD-F27B-4439-9F28-6E80C78E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3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8B2B-5D18-4640-B6D2-CEAD7EF1B52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2CD-F27B-4439-9F28-6E80C78E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4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8B2B-5D18-4640-B6D2-CEAD7EF1B52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2CD-F27B-4439-9F28-6E80C78E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1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8B2B-5D18-4640-B6D2-CEAD7EF1B52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2CD-F27B-4439-9F28-6E80C78E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2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8B2B-5D18-4640-B6D2-CEAD7EF1B52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2CD-F27B-4439-9F28-6E80C78E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6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8B2B-5D18-4640-B6D2-CEAD7EF1B52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2CD-F27B-4439-9F28-6E80C78E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4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8B2B-5D18-4640-B6D2-CEAD7EF1B52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2CD-F27B-4439-9F28-6E80C78E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5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8B2B-5D18-4640-B6D2-CEAD7EF1B52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2CD-F27B-4439-9F28-6E80C78E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1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8B2B-5D18-4640-B6D2-CEAD7EF1B52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2CD-F27B-4439-9F28-6E80C78E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5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8B2B-5D18-4640-B6D2-CEAD7EF1B52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582CD-F27B-4439-9F28-6E80C78E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1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1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3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6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6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7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9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53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Ilia Qurdadze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Ilia qurdadze</dc:creator>
  <cp:lastModifiedBy>Lile Pirveli</cp:lastModifiedBy>
  <cp:revision>2</cp:revision>
  <dcterms:created xsi:type="dcterms:W3CDTF">2017-07-31T10:50:49Z</dcterms:created>
  <dcterms:modified xsi:type="dcterms:W3CDTF">2018-03-01T07:32:57Z</dcterms:modified>
</cp:coreProperties>
</file>